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  <p:sldMasterId id="2147483679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Google Sans"/>
      <p:regular r:id="rId8"/>
      <p:bold r:id="rId9"/>
      <p:italic r:id="rId10"/>
      <p:boldItalic r:id="rId11"/>
    </p:embeddedFont>
    <p:embeddedFont>
      <p:font typeface="Google Sans Medium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C337C20-E346-4F34-8BC7-26773D55434A}">
  <a:tblStyle styleId="{BC337C20-E346-4F34-8BC7-26773D5543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GoogleSans-boldItalic.fntdata"/><Relationship Id="rId10" Type="http://schemas.openxmlformats.org/officeDocument/2006/relationships/font" Target="fonts/GoogleSans-italic.fntdata"/><Relationship Id="rId13" Type="http://schemas.openxmlformats.org/officeDocument/2006/relationships/font" Target="fonts/GoogleSansMedium-bold.fntdata"/><Relationship Id="rId12" Type="http://schemas.openxmlformats.org/officeDocument/2006/relationships/font" Target="fonts/GoogleSansMedium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-bold.fntdata"/><Relationship Id="rId15" Type="http://schemas.openxmlformats.org/officeDocument/2006/relationships/font" Target="fonts/GoogleSansMedium-boldItalic.fntdata"/><Relationship Id="rId14" Type="http://schemas.openxmlformats.org/officeDocument/2006/relationships/font" Target="fonts/GoogleSans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GoogleSans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b06e27f4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b06e27f4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White Text" type="title">
  <p:cSld name="TITLE">
    <p:bg>
      <p:bgPr>
        <a:solidFill>
          <a:srgbClr val="050505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  <a:effectLst>
            <a:reflection blurRad="0" dir="5400000" dist="38100" endA="0" endPos="30000" fadeDir="5400012" kx="0" rotWithShape="0" algn="bl" stPos="0" sy="-100000" ky="0"/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Google Sans"/>
              <a:buNone/>
              <a:defRPr sz="7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  <p:sp>
        <p:nvSpPr>
          <p:cNvPr id="57" name="Google Shape;57;p14"/>
          <p:cNvSpPr txBox="1"/>
          <p:nvPr>
            <p:ph idx="2"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">
  <p:cSld name="TITLE_6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2"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">
  <p:cSld name="TITLE_6_1">
    <p:bg>
      <p:bgPr>
        <a:solidFill>
          <a:srgbClr val="C6DAF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7200"/>
              <a:buFont typeface="Google Sans"/>
              <a:buNone/>
              <a:defRPr sz="72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1400"/>
              <a:buFont typeface="Google Sans Medium"/>
              <a:buNone/>
              <a:defRPr sz="14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5" name="Google Shape;65;p1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A73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">
  <p:cSld name="TITLE_6_1_1">
    <p:bg>
      <p:bgPr>
        <a:solidFill>
          <a:srgbClr val="FAD2C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7200"/>
              <a:buFont typeface="Google Sans"/>
              <a:buNone/>
              <a:defRPr sz="720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1400"/>
              <a:buFont typeface="Google Sans Medium"/>
              <a:buNone/>
              <a:defRPr sz="1400">
                <a:solidFill>
                  <a:srgbClr val="C5221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9" name="Google Shape;69;p17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C522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">
  <p:cSld name="TITLE_6_1_1_1">
    <p:bg>
      <p:bgPr>
        <a:solidFill>
          <a:srgbClr val="CEEAD6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7200"/>
              <a:buFont typeface="Google Sans"/>
              <a:buNone/>
              <a:defRPr sz="7200">
                <a:solidFill>
                  <a:srgbClr val="18803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title"/>
          </p:nvPr>
        </p:nvSpPr>
        <p:spPr>
          <a:xfrm>
            <a:off x="73647" y="84729"/>
            <a:ext cx="33168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400"/>
              <a:buFont typeface="Google Sans Medium"/>
              <a:buNone/>
              <a:defRPr sz="14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3" name="Google Shape;73;p18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880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 1">
  <p:cSld name="TITLE_6_1_1_1_1">
    <p:bg>
      <p:bgPr>
        <a:solidFill>
          <a:srgbClr val="FEEFC3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7200"/>
              <a:buFont typeface="Google Sans"/>
              <a:buNone/>
              <a:defRPr sz="7200">
                <a:solidFill>
                  <a:srgbClr val="EA86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2" type="title"/>
          </p:nvPr>
        </p:nvSpPr>
        <p:spPr>
          <a:xfrm>
            <a:off x="73647" y="84729"/>
            <a:ext cx="34194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7" name="Google Shape;77;p19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0" name="Google Shape;80;p20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81" name="Google Shape;81;p20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3" type="title"/>
          </p:nvPr>
        </p:nvSpPr>
        <p:spPr>
          <a:xfrm>
            <a:off x="124549" y="877650"/>
            <a:ext cx="891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4" type="title"/>
          </p:nvPr>
        </p:nvSpPr>
        <p:spPr>
          <a:xfrm>
            <a:off x="938098" y="877650"/>
            <a:ext cx="64779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4" name="Google Shape;84;p20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8" name="Google Shape;88;p21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2">
  <p:cSld name="TITLE_AND_BODY_1_2">
    <p:bg>
      <p:bgPr>
        <a:solidFill>
          <a:srgbClr val="050505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1" name="Google Shape;91;p22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None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2" name="Google Shape;92;p22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5" name="Google Shape;95;p23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96" name="Google Shape;96;p23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7" name="Google Shape;97;p23"/>
          <p:cNvSpPr txBox="1"/>
          <p:nvPr>
            <p:ph idx="3" type="title"/>
          </p:nvPr>
        </p:nvSpPr>
        <p:spPr>
          <a:xfrm>
            <a:off x="547022" y="732515"/>
            <a:ext cx="5771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8" name="Google Shape;98;p23"/>
          <p:cNvSpPr txBox="1"/>
          <p:nvPr>
            <p:ph idx="4" type="title"/>
          </p:nvPr>
        </p:nvSpPr>
        <p:spPr>
          <a:xfrm>
            <a:off x="5665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5" type="title"/>
          </p:nvPr>
        </p:nvSpPr>
        <p:spPr>
          <a:xfrm>
            <a:off x="5491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0" name="Google Shape;100;p23"/>
          <p:cNvSpPr/>
          <p:nvPr/>
        </p:nvSpPr>
        <p:spPr>
          <a:xfrm>
            <a:off x="5906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3"/>
          <p:cNvSpPr txBox="1"/>
          <p:nvPr>
            <p:ph idx="6" type="title"/>
          </p:nvPr>
        </p:nvSpPr>
        <p:spPr>
          <a:xfrm>
            <a:off x="26731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2" name="Google Shape;102;p23"/>
          <p:cNvSpPr txBox="1"/>
          <p:nvPr>
            <p:ph idx="7" type="title"/>
          </p:nvPr>
        </p:nvSpPr>
        <p:spPr>
          <a:xfrm>
            <a:off x="26557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3" name="Google Shape;103;p23"/>
          <p:cNvSpPr/>
          <p:nvPr/>
        </p:nvSpPr>
        <p:spPr>
          <a:xfrm>
            <a:off x="26972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3"/>
          <p:cNvSpPr txBox="1"/>
          <p:nvPr>
            <p:ph idx="8" type="title"/>
          </p:nvPr>
        </p:nvSpPr>
        <p:spPr>
          <a:xfrm>
            <a:off x="4779717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9" type="title"/>
          </p:nvPr>
        </p:nvSpPr>
        <p:spPr>
          <a:xfrm>
            <a:off x="47623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6" name="Google Shape;106;p23"/>
          <p:cNvSpPr/>
          <p:nvPr/>
        </p:nvSpPr>
        <p:spPr>
          <a:xfrm>
            <a:off x="48038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3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  <p15:guide id="3" pos="405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7">
  <p:cSld name="TITLE_7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type="title"/>
          </p:nvPr>
        </p:nvSpPr>
        <p:spPr>
          <a:xfrm>
            <a:off x="471908" y="744575"/>
            <a:ext cx="82221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0" name="Google Shape;110;p24"/>
          <p:cNvSpPr txBox="1"/>
          <p:nvPr>
            <p:ph idx="1" type="subTitle"/>
          </p:nvPr>
        </p:nvSpPr>
        <p:spPr>
          <a:xfrm>
            <a:off x="471900" y="2834125"/>
            <a:ext cx="8222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1" name="Google Shape;11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, Big Text 1">
  <p:cSld name="CUSTOM_1_3_1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512600" y="363000"/>
            <a:ext cx="3154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4" name="Google Shape;114;p25"/>
          <p:cNvSpPr txBox="1"/>
          <p:nvPr/>
        </p:nvSpPr>
        <p:spPr>
          <a:xfrm>
            <a:off x="7291550" y="4759871"/>
            <a:ext cx="17160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google_logo Design </a:t>
            </a:r>
            <a:endParaRPr sz="10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5" name="Google Shape;115;p25"/>
          <p:cNvSpPr txBox="1"/>
          <p:nvPr>
            <p:ph idx="2" type="body"/>
          </p:nvPr>
        </p:nvSpPr>
        <p:spPr>
          <a:xfrm>
            <a:off x="144400" y="666750"/>
            <a:ext cx="7287300" cy="3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Char char="●"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683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indent="-3683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indent="-3683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indent="-3683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indent="-3683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indent="-3683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indent="-3683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indent="-3683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6" name="Google Shape;116;p25"/>
          <p:cNvSpPr txBox="1"/>
          <p:nvPr>
            <p:ph idx="12" type="sldNum"/>
          </p:nvPr>
        </p:nvSpPr>
        <p:spPr>
          <a:xfrm>
            <a:off x="144409" y="4739965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5"/>
          <p:cNvSpPr txBox="1"/>
          <p:nvPr>
            <p:ph type="title"/>
          </p:nvPr>
        </p:nvSpPr>
        <p:spPr>
          <a:xfrm>
            <a:off x="186800" y="125326"/>
            <a:ext cx="2854800" cy="3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8" name="Google Shape;118;p25"/>
          <p:cNvSpPr/>
          <p:nvPr/>
        </p:nvSpPr>
        <p:spPr>
          <a:xfrm>
            <a:off x="295489" y="479931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rgbClr val="5F63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119" name="Google Shape;119;p25"/>
          <p:cNvSpPr txBox="1"/>
          <p:nvPr/>
        </p:nvSpPr>
        <p:spPr>
          <a:xfrm>
            <a:off x="6891900" y="186907"/>
            <a:ext cx="20997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46464"/>
                </a:solidFill>
                <a:latin typeface="Google Sans"/>
                <a:ea typeface="Google Sans"/>
                <a:cs typeface="Google Sans"/>
                <a:sym typeface="Google Sans"/>
              </a:rPr>
              <a:t>Confidential + Proprietary</a:t>
            </a:r>
            <a:endParaRPr sz="800">
              <a:solidFill>
                <a:srgbClr val="64646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 1">
  <p:cSld name="TITLE_6_2">
    <p:bg>
      <p:bgPr>
        <a:solidFill>
          <a:srgbClr val="1DE9B6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23" name="Google Shape;123;p2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line title">
  <p:cSld name="BLANK_5_1_2_1_2"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377575" y="742925"/>
            <a:ext cx="5541000" cy="1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1" type="subTitle"/>
          </p:nvPr>
        </p:nvSpPr>
        <p:spPr>
          <a:xfrm>
            <a:off x="377575" y="1834750"/>
            <a:ext cx="39843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cxnSp>
        <p:nvCxnSpPr>
          <p:cNvPr id="129" name="Google Shape;129;p28"/>
          <p:cNvCxnSpPr/>
          <p:nvPr/>
        </p:nvCxnSpPr>
        <p:spPr>
          <a:xfrm>
            <a:off x="499275" y="1609425"/>
            <a:ext cx="585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0" name="Google Shape;130;p2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317224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8">
  <p:cSld name="TITLE_8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 with title">
  <p:cSld name="CUSTOM_2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377575" y="285725"/>
            <a:ext cx="7519500" cy="7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9pPr>
          </a:lstStyle>
          <a:p/>
        </p:txBody>
      </p:sp>
      <p:pic>
        <p:nvPicPr>
          <p:cNvPr id="141" name="Google Shape;141;p3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488699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241450" y="4077968"/>
            <a:ext cx="8526300" cy="857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2"/>
          <p:cNvSpPr/>
          <p:nvPr/>
        </p:nvSpPr>
        <p:spPr>
          <a:xfrm>
            <a:off x="241450" y="2846757"/>
            <a:ext cx="8526300" cy="1180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2"/>
          <p:cNvSpPr/>
          <p:nvPr/>
        </p:nvSpPr>
        <p:spPr>
          <a:xfrm>
            <a:off x="241450" y="1386655"/>
            <a:ext cx="8526300" cy="1409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2"/>
          <p:cNvSpPr/>
          <p:nvPr/>
        </p:nvSpPr>
        <p:spPr>
          <a:xfrm>
            <a:off x="241450" y="754678"/>
            <a:ext cx="8526300" cy="580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2"/>
          <p:cNvSpPr txBox="1"/>
          <p:nvPr/>
        </p:nvSpPr>
        <p:spPr>
          <a:xfrm>
            <a:off x="166622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2"/>
          <p:cNvSpPr txBox="1"/>
          <p:nvPr/>
        </p:nvSpPr>
        <p:spPr>
          <a:xfrm>
            <a:off x="30770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32"/>
          <p:cNvSpPr txBox="1"/>
          <p:nvPr/>
        </p:nvSpPr>
        <p:spPr>
          <a:xfrm>
            <a:off x="45164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2"/>
          <p:cNvSpPr txBox="1"/>
          <p:nvPr/>
        </p:nvSpPr>
        <p:spPr>
          <a:xfrm>
            <a:off x="5925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32"/>
          <p:cNvSpPr txBox="1"/>
          <p:nvPr/>
        </p:nvSpPr>
        <p:spPr>
          <a:xfrm>
            <a:off x="7347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2"/>
          <p:cNvSpPr txBox="1"/>
          <p:nvPr/>
        </p:nvSpPr>
        <p:spPr>
          <a:xfrm>
            <a:off x="2441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32"/>
          <p:cNvCxnSpPr/>
          <p:nvPr/>
        </p:nvCxnSpPr>
        <p:spPr>
          <a:xfrm>
            <a:off x="1668323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" name="Google Shape;155;p32"/>
          <p:cNvCxnSpPr/>
          <p:nvPr/>
        </p:nvCxnSpPr>
        <p:spPr>
          <a:xfrm>
            <a:off x="308820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" name="Google Shape;156;p32"/>
          <p:cNvCxnSpPr/>
          <p:nvPr/>
        </p:nvCxnSpPr>
        <p:spPr>
          <a:xfrm>
            <a:off x="4508094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32"/>
          <p:cNvCxnSpPr/>
          <p:nvPr/>
        </p:nvCxnSpPr>
        <p:spPr>
          <a:xfrm>
            <a:off x="592797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32"/>
          <p:cNvCxnSpPr/>
          <p:nvPr/>
        </p:nvCxnSpPr>
        <p:spPr>
          <a:xfrm>
            <a:off x="248438" y="754675"/>
            <a:ext cx="0" cy="41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9" name="Google Shape;159;p32"/>
          <p:cNvCxnSpPr/>
          <p:nvPr/>
        </p:nvCxnSpPr>
        <p:spPr>
          <a:xfrm>
            <a:off x="7347865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32"/>
          <p:cNvCxnSpPr/>
          <p:nvPr/>
        </p:nvCxnSpPr>
        <p:spPr>
          <a:xfrm>
            <a:off x="8767750" y="754675"/>
            <a:ext cx="2700" cy="41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32"/>
          <p:cNvSpPr txBox="1"/>
          <p:nvPr/>
        </p:nvSpPr>
        <p:spPr>
          <a:xfrm>
            <a:off x="171175" y="119650"/>
            <a:ext cx="5998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Persona:</a:t>
            </a:r>
            <a:b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Goal: 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2"/>
          <p:cNvSpPr txBox="1"/>
          <p:nvPr/>
        </p:nvSpPr>
        <p:spPr>
          <a:xfrm rot="-5400000">
            <a:off x="-175500" y="881750"/>
            <a:ext cx="6294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2"/>
          <p:cNvSpPr txBox="1"/>
          <p:nvPr/>
        </p:nvSpPr>
        <p:spPr>
          <a:xfrm rot="-5400000">
            <a:off x="-173200" y="1951913"/>
            <a:ext cx="5649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2"/>
          <p:cNvSpPr txBox="1"/>
          <p:nvPr/>
        </p:nvSpPr>
        <p:spPr>
          <a:xfrm rot="-5400000">
            <a:off x="-326800" y="3280432"/>
            <a:ext cx="872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/>
              <a:t>Emotions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2"/>
          <p:cNvSpPr txBox="1"/>
          <p:nvPr/>
        </p:nvSpPr>
        <p:spPr>
          <a:xfrm rot="-5400000">
            <a:off x="-409450" y="4377825"/>
            <a:ext cx="1003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Improvements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2"/>
          <p:cNvSpPr/>
          <p:nvPr/>
        </p:nvSpPr>
        <p:spPr>
          <a:xfrm>
            <a:off x="241450" y="754678"/>
            <a:ext cx="8526300" cy="592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241450" y="4114209"/>
            <a:ext cx="8526300" cy="866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2"/>
          <p:cNvSpPr/>
          <p:nvPr/>
        </p:nvSpPr>
        <p:spPr>
          <a:xfrm>
            <a:off x="241450" y="2869572"/>
            <a:ext cx="8526300" cy="1193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2"/>
          <p:cNvSpPr/>
          <p:nvPr/>
        </p:nvSpPr>
        <p:spPr>
          <a:xfrm>
            <a:off x="241450" y="1393547"/>
            <a:ext cx="8526300" cy="1424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0" name="Google Shape;170;p32"/>
          <p:cNvCxnSpPr/>
          <p:nvPr/>
        </p:nvCxnSpPr>
        <p:spPr>
          <a:xfrm>
            <a:off x="308820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32"/>
          <p:cNvCxnSpPr/>
          <p:nvPr/>
        </p:nvCxnSpPr>
        <p:spPr>
          <a:xfrm>
            <a:off x="4508094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32"/>
          <p:cNvCxnSpPr/>
          <p:nvPr/>
        </p:nvCxnSpPr>
        <p:spPr>
          <a:xfrm>
            <a:off x="592797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32"/>
          <p:cNvCxnSpPr/>
          <p:nvPr/>
        </p:nvCxnSpPr>
        <p:spPr>
          <a:xfrm>
            <a:off x="248438" y="754675"/>
            <a:ext cx="0" cy="423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32"/>
          <p:cNvCxnSpPr/>
          <p:nvPr/>
        </p:nvCxnSpPr>
        <p:spPr>
          <a:xfrm>
            <a:off x="7347865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32"/>
          <p:cNvCxnSpPr/>
          <p:nvPr/>
        </p:nvCxnSpPr>
        <p:spPr>
          <a:xfrm>
            <a:off x="8767750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" name="Google Shape;176;p32"/>
          <p:cNvSpPr txBox="1"/>
          <p:nvPr/>
        </p:nvSpPr>
        <p:spPr>
          <a:xfrm>
            <a:off x="73478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2"/>
          <p:cNvSpPr txBox="1"/>
          <p:nvPr/>
        </p:nvSpPr>
        <p:spPr>
          <a:xfrm>
            <a:off x="27440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2"/>
          <p:cNvSpPr txBox="1"/>
          <p:nvPr/>
        </p:nvSpPr>
        <p:spPr>
          <a:xfrm>
            <a:off x="308505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2"/>
          <p:cNvSpPr txBox="1"/>
          <p:nvPr/>
        </p:nvSpPr>
        <p:spPr>
          <a:xfrm>
            <a:off x="45059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5925875" y="13874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2"/>
          <p:cNvSpPr txBox="1"/>
          <p:nvPr/>
        </p:nvSpPr>
        <p:spPr>
          <a:xfrm>
            <a:off x="16651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32"/>
          <p:cNvCxnSpPr/>
          <p:nvPr/>
        </p:nvCxnSpPr>
        <p:spPr>
          <a:xfrm>
            <a:off x="1668323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/>
        </p:nvSpPr>
        <p:spPr>
          <a:xfrm>
            <a:off x="171175" y="119650"/>
            <a:ext cx="17853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Persona: Ed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171664" y="407900"/>
            <a:ext cx="8487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Check and see progress </a:t>
            </a: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throughout</a:t>
            </a: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 the learning process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189" name="Google Shape;189;p33"/>
          <p:cNvGraphicFramePr/>
          <p:nvPr/>
        </p:nvGraphicFramePr>
        <p:xfrm>
          <a:off x="226350" y="848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{BC337C20-E346-4F34-8BC7-26773D55434A}</a:tableStyleId>
              </a:tblPr>
              <a:tblGrid>
                <a:gridCol w="1430350"/>
                <a:gridCol w="1430350"/>
                <a:gridCol w="1430350"/>
                <a:gridCol w="1410775"/>
                <a:gridCol w="1449925"/>
                <a:gridCol w="1430350"/>
              </a:tblGrid>
              <a:tr h="713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Open app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Check success on the habit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Check progress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4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 5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</a:tr>
              <a:tr h="1315700">
                <a:tc>
                  <a:txBody>
                    <a:bodyPr/>
                    <a:lstStyle/>
                    <a:p>
                      <a:pPr indent="-114300" lvl="0" marL="1778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 LIST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Click on the app icon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see the home screen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see the list of tasks to complete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check the task you have done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delete the task you do not want to do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see habit detail page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check the progress on the habit detail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99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FEELING ADJECTIVE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Happy to see the app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Excited about new 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Motivated to see completed list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Excited about the learning progress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Frustrated about not getting progress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User emotions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105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IMPROVEMENT OPPORTUNITIES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114300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Better loading page</a:t>
                      </a: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Color organization of the tasks done/todo/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Colored progress bar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Set goals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Area to improve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263238"/>
      </a:dk1>
      <a:lt1>
        <a:srgbClr val="FFFFFF"/>
      </a:lt1>
      <a:dk2>
        <a:srgbClr val="919090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